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61" r:id="rId4"/>
    <p:sldId id="305" r:id="rId5"/>
    <p:sldId id="265" r:id="rId6"/>
    <p:sldId id="266" r:id="rId7"/>
    <p:sldId id="264" r:id="rId8"/>
    <p:sldId id="267" r:id="rId9"/>
    <p:sldId id="301" r:id="rId10"/>
    <p:sldId id="269" r:id="rId11"/>
    <p:sldId id="270" r:id="rId12"/>
    <p:sldId id="271" r:id="rId13"/>
    <p:sldId id="273" r:id="rId14"/>
    <p:sldId id="272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90" r:id="rId24"/>
    <p:sldId id="293" r:id="rId25"/>
    <p:sldId id="291" r:id="rId26"/>
    <p:sldId id="292" r:id="rId27"/>
    <p:sldId id="294" r:id="rId28"/>
    <p:sldId id="296" r:id="rId29"/>
    <p:sldId id="303" r:id="rId30"/>
    <p:sldId id="295" r:id="rId31"/>
    <p:sldId id="298" r:id="rId32"/>
    <p:sldId id="299" r:id="rId33"/>
    <p:sldId id="300" r:id="rId34"/>
    <p:sldId id="302" r:id="rId35"/>
    <p:sldId id="304" r:id="rId36"/>
    <p:sldId id="306" r:id="rId37"/>
    <p:sldId id="307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2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EC2 Container Registry (ECR)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Advantage: It’s an AWS-supported service, integrated with other services.</a:t>
            </a:r>
          </a:p>
          <a:p>
            <a:endParaRPr lang="en-US" dirty="0"/>
          </a:p>
          <a:p>
            <a:r>
              <a:rPr lang="en-US" dirty="0" smtClean="0"/>
              <a:t>Disadvantage: Fairly basic capabilities at this point and may not be suitable for complex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submit a service definition to a manager node, it dispatches </a:t>
            </a:r>
            <a:r>
              <a:rPr lang="en-US" b="1" dirty="0" smtClean="0"/>
              <a:t>tasks</a:t>
            </a:r>
            <a:r>
              <a:rPr lang="en-US" dirty="0" smtClean="0"/>
              <a:t> to workers.</a:t>
            </a:r>
          </a:p>
          <a:p>
            <a:endParaRPr lang="en-US" dirty="0"/>
          </a:p>
          <a:p>
            <a:r>
              <a:rPr lang="en-US" dirty="0" smtClean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 smtClean="0"/>
              <a:t>Define a </a:t>
            </a:r>
            <a:r>
              <a:rPr lang="en-US" b="1" dirty="0" smtClean="0"/>
              <a:t>service</a:t>
            </a:r>
            <a:r>
              <a:rPr lang="en-US" dirty="0" smtClean="0"/>
              <a:t> which represents a set of containers exposed via a network address.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12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do we connect services together in dynamically deployed infrastructure?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15s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the clustered application at the ELB endpoint (after </a:t>
            </a:r>
            <a:r>
              <a:rPr lang="en-US" i="1" dirty="0" err="1" smtClean="0"/>
              <a:t>InService</a:t>
            </a:r>
            <a:r>
              <a:rPr lang="en-US" dirty="0" smtClean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homework assignment this week.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 smtClean="0"/>
              <a:t>exam format</a:t>
            </a:r>
          </a:p>
          <a:p>
            <a:endParaRPr lang="en-US" dirty="0" smtClean="0"/>
          </a:p>
          <a:p>
            <a:r>
              <a:rPr lang="en-US" dirty="0" smtClean="0"/>
              <a:t>Recommendations to improve the course?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 smtClean="0"/>
              <a:t>Good </a:t>
            </a:r>
            <a:r>
              <a:rPr lang="en-US" dirty="0" smtClean="0"/>
              <a:t>luck on your final exams!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54" y="2683391"/>
            <a:ext cx="3442772" cy="34427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7551" y="6250850"/>
            <a:ext cx="369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thesecretlivesofdata.com</a:t>
            </a:r>
            <a:r>
              <a:rPr lang="en-US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6314</TotalTime>
  <Words>1410</Words>
  <Application>Microsoft Macintosh PowerPoint</Application>
  <PresentationFormat>On-screen Show (4:3)</PresentationFormat>
  <Paragraphs>319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Consolas</vt:lpstr>
      <vt:lpstr>Wingdings</vt:lpstr>
      <vt:lpstr>Arial</vt:lpstr>
      <vt:lpstr>Office Theme</vt:lpstr>
      <vt:lpstr>DevOps &amp; Cloud Infrastructure SEIS 665 Week 13</vt:lpstr>
      <vt:lpstr>Agenda</vt:lpstr>
      <vt:lpstr>Service Discovery</vt:lpstr>
      <vt:lpstr>Service Discovery</vt:lpstr>
      <vt:lpstr>Service Discovery</vt:lpstr>
      <vt:lpstr>Traditional service discovery</vt:lpstr>
      <vt:lpstr>Service Discovery Platform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Consul Key/Value Store</vt:lpstr>
      <vt:lpstr>Orchestration</vt:lpstr>
      <vt:lpstr>Container orchestration</vt:lpstr>
      <vt:lpstr>AWS Elastic Container Service (ECS)</vt:lpstr>
      <vt:lpstr>AWS ECS</vt:lpstr>
      <vt:lpstr>Docker Swarm Mode</vt:lpstr>
      <vt:lpstr>Docker Swarm Mode</vt:lpstr>
      <vt:lpstr>Docker Swarm Mode</vt:lpstr>
      <vt:lpstr>Docker Swarm Mode</vt:lpstr>
      <vt:lpstr>Docker Swarm Grid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  <vt:lpstr>Good Luck!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105</cp:revision>
  <dcterms:created xsi:type="dcterms:W3CDTF">2016-04-25T17:30:29Z</dcterms:created>
  <dcterms:modified xsi:type="dcterms:W3CDTF">2017-06-24T22:00:55Z</dcterms:modified>
</cp:coreProperties>
</file>